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ltán Vass" initials="ZV" lastIdx="8" clrIdx="0">
    <p:extLst>
      <p:ext uri="{19B8F6BF-5375-455C-9EA6-DF929625EA0E}">
        <p15:presenceInfo xmlns:p15="http://schemas.microsoft.com/office/powerpoint/2012/main" userId="S::zvass@utb.hu::6962e309-d641-4bd0-826d-c7c03598a9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1T10:33:50.726" idx="1">
    <p:pos x="7443" y="13"/>
    <p:text>Konténeres technológia hasznos alapanyagvisszanyerésére.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1T11:08:08.763" idx="5">
    <p:pos x="10" y="10"/>
    <p:text>Illó zsírsavak, mikro-és makroelemek visszanyerése szennyvíziszapból.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1T11:09:15.573" idx="6">
    <p:pos x="10" y="10"/>
    <p:text>Labormunka - minőség ellenőrzés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1T11:09:55.133" idx="7">
    <p:pos x="10" y="10"/>
    <p:text>Labormunka - összetétel vizsgálat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1T11:10:10.387" idx="8">
    <p:pos x="10" y="10"/>
    <p:text>Tápanyag vizsgálat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96BDA-8B7B-47AC-AEE9-B872091B564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25AEC-6FE0-40AB-A2D1-801D27C5A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77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Konténeres</a:t>
            </a:r>
            <a:r>
              <a:rPr lang="en-GB" dirty="0"/>
              <a:t> </a:t>
            </a:r>
            <a:r>
              <a:rPr lang="en-GB" dirty="0" err="1"/>
              <a:t>technológia</a:t>
            </a:r>
            <a:r>
              <a:rPr lang="en-GB" dirty="0"/>
              <a:t> </a:t>
            </a:r>
            <a:r>
              <a:rPr lang="en-GB" dirty="0" err="1"/>
              <a:t>hasznos</a:t>
            </a:r>
            <a:r>
              <a:rPr lang="en-GB" dirty="0"/>
              <a:t> </a:t>
            </a:r>
            <a:r>
              <a:rPr lang="en-GB" dirty="0" err="1"/>
              <a:t>alapanyagvisszanyerésére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25AEC-6FE0-40AB-A2D1-801D27C5A4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50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88F9-0F32-4F62-B50A-061DDE09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EBF8E-6D70-4EEA-AB8E-7DF0BFAB4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07148-C99F-4D13-B81A-7AF87441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FC9-BB07-49C9-9950-913A116FB2F5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B5045-FA1B-4186-97D3-83A7C9C9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2E112-0DCA-41F4-B46D-08E623CD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D42-8F2A-45AA-96F8-B0482FF9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24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A81D4-CF07-4A42-AACC-40E8AC6A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B02F2-5307-4C61-80E0-15E5439D5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7EE68-8C13-4382-A7E9-72046388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FC9-BB07-49C9-9950-913A116FB2F5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8302-129B-4089-A3DB-DEA19B2F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9174E-2189-4191-8DAE-1F30A542A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D42-8F2A-45AA-96F8-B0482FF9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6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E98672-4DC4-4062-BB47-5200396D0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F9A2F-D08B-4B83-ACE3-6195477F3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94A82-C857-439B-BBD0-2322EC6D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FC9-BB07-49C9-9950-913A116FB2F5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43953-FA56-49C3-9BE4-6E5783AB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40DCE-67AF-4C6D-A675-2A145BE5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D42-8F2A-45AA-96F8-B0482FF9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8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6691-282D-40EB-928D-AEC9EA31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FBAF1-37BB-4381-8BBD-77E503B17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3300F-7C93-41E1-BE17-814F5DB27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FC9-BB07-49C9-9950-913A116FB2F5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9AE47-3AF6-47F7-9FA0-A76E231D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3D9FC-B343-4934-A32E-9A01AA16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D42-8F2A-45AA-96F8-B0482FF9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4D00-79FB-41D4-9550-8728621B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3F0AC-81D9-40B8-9B8A-9A9E0A5E5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5A8E3-2C49-44B7-9D70-A36CCEBB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FC9-BB07-49C9-9950-913A116FB2F5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5483D-CFEA-41E9-94E3-72FB30F2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4F976-FB74-42CA-98F2-484D4F83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D42-8F2A-45AA-96F8-B0482FF9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28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7B2D1-855F-420C-8953-C5F9CD26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4DCDF-75E3-468B-95D0-846A6516E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EF001-C2E8-47BE-B831-08FD8F91D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D5503-CF93-49E5-B69D-BC96BB63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FC9-BB07-49C9-9950-913A116FB2F5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F97A5-33F9-4051-92B8-FD5090B6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5D03B-B921-428E-A928-7D365319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D42-8F2A-45AA-96F8-B0482FF9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7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023F1-35CF-45A1-AA8F-3F9A1635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E9588-1E3B-4F57-9D2B-98BFA4B2D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10468-0183-463B-B2C0-EC57C5533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321D0-0754-494C-9839-1C66DEF73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835553-D2EF-4F18-8A02-666610813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CB6A04-6361-4B37-899D-E8E42426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FC9-BB07-49C9-9950-913A116FB2F5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0E76F3-5152-4193-9814-F8F07320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0EB93-2868-441A-A279-01BB7D99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D42-8F2A-45AA-96F8-B0482FF9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1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53AE-CA73-4A7A-82D7-117BC7B0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13A77-C830-42FB-BB60-D7A30A083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FC9-BB07-49C9-9950-913A116FB2F5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B709A-B350-4F6A-890A-D255A70C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76568-1262-46DB-9572-0EDB23EE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D42-8F2A-45AA-96F8-B0482FF9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46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C63AA-0EB8-494F-9AA6-AA3C8962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FC9-BB07-49C9-9950-913A116FB2F5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C5405-8EE0-401D-BCC7-749537F8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AC4BE-0CF3-4E1C-944F-1975104C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D42-8F2A-45AA-96F8-B0482FF9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46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0953-5306-4587-A1F2-18C4830A5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FEA5-AEC0-48F0-AC90-DF799C51B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41296-1210-473A-BB82-87477F510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F3579-3E83-4669-BCFF-94BFC6C5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FC9-BB07-49C9-9950-913A116FB2F5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CA80F-665B-4D55-B46B-D183510A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BAA84-12A6-40BA-9673-902A7E9A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D42-8F2A-45AA-96F8-B0482FF9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1F618-4780-4D11-9DE9-11CE3F8B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F56ED-73BF-4E13-99C2-971621ECD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DE3FE-C28E-424E-B5BA-52AE6AC1B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00EA6-3C68-4701-A089-3F502B0D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FC9-BB07-49C9-9950-913A116FB2F5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8C960-7182-4FA0-898A-B585ED79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67266-ED43-4444-BFD1-77C1B3DB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D42-8F2A-45AA-96F8-B0482FF9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00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8B86D-A4A2-4ABD-AA0E-80D27397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4760D-0E6B-41D6-9FA6-F2A493F50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11652-5778-4111-98AD-A19489190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82FC9-BB07-49C9-9950-913A116FB2F5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3C0E4-04C3-46AC-BC4B-85ED4E253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30892-5EB8-4031-9135-ABB125EE4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2FD42-8F2A-45AA-96F8-B0482FF94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31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onténerizált technológiai egység hasznos alapanyag visszanyerésre.&#10;">
            <a:extLst>
              <a:ext uri="{FF2B5EF4-FFF2-40B4-BE49-F238E27FC236}">
                <a16:creationId xmlns:a16="http://schemas.microsoft.com/office/drawing/2014/main" id="{5D8E53F5-4A41-4FD0-A17C-D875A17F3F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2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sky, outdoor, ground&#10;&#10;Description automatically generated">
            <a:extLst>
              <a:ext uri="{FF2B5EF4-FFF2-40B4-BE49-F238E27FC236}">
                <a16:creationId xmlns:a16="http://schemas.microsoft.com/office/drawing/2014/main" id="{FA99E614-0DD1-4172-BA4A-A28851E5F3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" b="23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5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floor, cabinet&#10;&#10;Description automatically generated">
            <a:extLst>
              <a:ext uri="{FF2B5EF4-FFF2-40B4-BE49-F238E27FC236}">
                <a16:creationId xmlns:a16="http://schemas.microsoft.com/office/drawing/2014/main" id="{63934B85-A9D5-4B61-9B9E-6469F01A18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1" b="270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1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D33E8A8B-8FAE-49E2-90C5-D157D6E97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3" b="112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6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king a selfie in a room&#10;&#10;Description automatically generated">
            <a:extLst>
              <a:ext uri="{FF2B5EF4-FFF2-40B4-BE49-F238E27FC236}">
                <a16:creationId xmlns:a16="http://schemas.microsoft.com/office/drawing/2014/main" id="{0D27D0D1-142C-4FBD-99E4-04299980A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 b="243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18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</Words>
  <Application>Microsoft Office PowerPoint</Application>
  <PresentationFormat>Widescreen</PresentationFormat>
  <Paragraphs>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Zoltán Vass</dc:creator>
  <cp:lastModifiedBy>Zoltán Vass</cp:lastModifiedBy>
  <cp:revision>2</cp:revision>
  <dcterms:created xsi:type="dcterms:W3CDTF">2019-10-01T08:39:08Z</dcterms:created>
  <dcterms:modified xsi:type="dcterms:W3CDTF">2019-10-01T09:11:34Z</dcterms:modified>
</cp:coreProperties>
</file>